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1"/>
  </p:notesMasterIdLst>
  <p:sldIdLst>
    <p:sldId id="257" r:id="rId2"/>
    <p:sldId id="258" r:id="rId3"/>
    <p:sldId id="259" r:id="rId4"/>
    <p:sldId id="260" r:id="rId5"/>
    <p:sldId id="261" r:id="rId6"/>
    <p:sldId id="262" r:id="rId7"/>
    <p:sldId id="263" r:id="rId8"/>
    <p:sldId id="264" r:id="rId9"/>
    <p:sldId id="269" r:id="rId10"/>
    <p:sldId id="271" r:id="rId11"/>
    <p:sldId id="265" r:id="rId12"/>
    <p:sldId id="266" r:id="rId13"/>
    <p:sldId id="272" r:id="rId14"/>
    <p:sldId id="267" r:id="rId15"/>
    <p:sldId id="268" r:id="rId16"/>
    <p:sldId id="270" r:id="rId17"/>
    <p:sldId id="274" r:id="rId18"/>
    <p:sldId id="273" r:id="rId19"/>
    <p:sldId id="275"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933" autoAdjust="0"/>
  </p:normalViewPr>
  <p:slideViewPr>
    <p:cSldViewPr snapToGrid="0" snapToObjects="1">
      <p:cViewPr>
        <p:scale>
          <a:sx n="95" d="100"/>
          <a:sy n="95" d="100"/>
        </p:scale>
        <p:origin x="-3168" y="-9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7F51B7-B26C-5E44-B95A-3CCB3FEF0361}" type="datetimeFigureOut">
              <a:rPr lang="en-US" smtClean="0"/>
              <a:t>10/24/14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6DBB91-8E8C-A548-A032-C9901F255205}" type="slidenum">
              <a:rPr lang="en-US" smtClean="0"/>
              <a:t>‹#›</a:t>
            </a:fld>
            <a:endParaRPr lang="en-US"/>
          </a:p>
        </p:txBody>
      </p:sp>
    </p:spTree>
    <p:extLst>
      <p:ext uri="{BB962C8B-B14F-4D97-AF65-F5344CB8AC3E}">
        <p14:creationId xmlns:p14="http://schemas.microsoft.com/office/powerpoint/2010/main" val="16295288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 would like to ask. Have you heard about the polytechnic?</a:t>
            </a:r>
            <a:r>
              <a:rPr lang="en-US" baseline="0" dirty="0" smtClean="0"/>
              <a:t> </a:t>
            </a:r>
            <a:r>
              <a:rPr lang="en-US" baseline="0" smtClean="0"/>
              <a:t>Take comments</a:t>
            </a:r>
            <a:endParaRPr lang="en-US"/>
          </a:p>
        </p:txBody>
      </p:sp>
      <p:sp>
        <p:nvSpPr>
          <p:cNvPr id="4" name="Slide Number Placeholder 3"/>
          <p:cNvSpPr>
            <a:spLocks noGrp="1"/>
          </p:cNvSpPr>
          <p:nvPr>
            <p:ph type="sldNum" sz="quarter" idx="10"/>
          </p:nvPr>
        </p:nvSpPr>
        <p:spPr/>
        <p:txBody>
          <a:bodyPr/>
          <a:lstStyle/>
          <a:p>
            <a:fld id="{206DBB91-8E8C-A548-A032-C9901F255205}" type="slidenum">
              <a:rPr lang="en-US" smtClean="0"/>
              <a:t>1</a:t>
            </a:fld>
            <a:endParaRPr lang="en-US"/>
          </a:p>
        </p:txBody>
      </p:sp>
    </p:spTree>
    <p:extLst>
      <p:ext uri="{BB962C8B-B14F-4D97-AF65-F5344CB8AC3E}">
        <p14:creationId xmlns:p14="http://schemas.microsoft.com/office/powerpoint/2010/main" val="3530080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 would like to ask. Have you heard about the polytechnic?</a:t>
            </a:r>
            <a:r>
              <a:rPr lang="en-US" baseline="0" dirty="0" smtClean="0"/>
              <a:t> Take comments.</a:t>
            </a:r>
            <a:endParaRPr lang="en-US" dirty="0"/>
          </a:p>
        </p:txBody>
      </p:sp>
      <p:sp>
        <p:nvSpPr>
          <p:cNvPr id="4" name="Slide Number Placeholder 3"/>
          <p:cNvSpPr>
            <a:spLocks noGrp="1"/>
          </p:cNvSpPr>
          <p:nvPr>
            <p:ph type="sldNum" sz="quarter" idx="10"/>
          </p:nvPr>
        </p:nvSpPr>
        <p:spPr/>
        <p:txBody>
          <a:bodyPr/>
          <a:lstStyle/>
          <a:p>
            <a:fld id="{206DBB91-8E8C-A548-A032-C9901F255205}" type="slidenum">
              <a:rPr lang="en-US" smtClean="0"/>
              <a:t>2</a:t>
            </a:fld>
            <a:endParaRPr lang="en-US"/>
          </a:p>
        </p:txBody>
      </p:sp>
    </p:spTree>
    <p:extLst>
      <p:ext uri="{BB962C8B-B14F-4D97-AF65-F5344CB8AC3E}">
        <p14:creationId xmlns:p14="http://schemas.microsoft.com/office/powerpoint/2010/main" val="3530080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going to explain our</a:t>
            </a:r>
            <a:r>
              <a:rPr lang="en-US" baseline="0" dirty="0" smtClean="0"/>
              <a:t> process- please stop me whenever you need</a:t>
            </a:r>
            <a:endParaRPr lang="en-US" dirty="0"/>
          </a:p>
        </p:txBody>
      </p:sp>
      <p:sp>
        <p:nvSpPr>
          <p:cNvPr id="4" name="Slide Number Placeholder 3"/>
          <p:cNvSpPr>
            <a:spLocks noGrp="1"/>
          </p:cNvSpPr>
          <p:nvPr>
            <p:ph type="sldNum" sz="quarter" idx="10"/>
          </p:nvPr>
        </p:nvSpPr>
        <p:spPr/>
        <p:txBody>
          <a:bodyPr/>
          <a:lstStyle/>
          <a:p>
            <a:fld id="{206DBB91-8E8C-A548-A032-C9901F255205}" type="slidenum">
              <a:rPr lang="en-US" smtClean="0"/>
              <a:t>3</a:t>
            </a:fld>
            <a:endParaRPr lang="en-US"/>
          </a:p>
        </p:txBody>
      </p:sp>
    </p:spTree>
    <p:extLst>
      <p:ext uri="{BB962C8B-B14F-4D97-AF65-F5344CB8AC3E}">
        <p14:creationId xmlns:p14="http://schemas.microsoft.com/office/powerpoint/2010/main" val="3294279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activity, students collaborate in creating a structure</a:t>
            </a:r>
            <a:r>
              <a:rPr lang="en-US" baseline="0" dirty="0" smtClean="0"/>
              <a:t> that can lift a coke bottle. </a:t>
            </a:r>
          </a:p>
          <a:p>
            <a:r>
              <a:rPr lang="en-US" baseline="0" smtClean="0"/>
              <a:t>**We </a:t>
            </a:r>
            <a:r>
              <a:rPr lang="en-US" baseline="0" dirty="0" smtClean="0"/>
              <a:t>made it really easy fro the freshman students this year by using a diet coke bottle. Everybody knows that diet coke is lighter than regular coke</a:t>
            </a:r>
            <a:endParaRPr lang="en-US" dirty="0"/>
          </a:p>
        </p:txBody>
      </p:sp>
      <p:sp>
        <p:nvSpPr>
          <p:cNvPr id="4" name="Slide Number Placeholder 3"/>
          <p:cNvSpPr>
            <a:spLocks noGrp="1"/>
          </p:cNvSpPr>
          <p:nvPr>
            <p:ph type="sldNum" sz="quarter" idx="10"/>
          </p:nvPr>
        </p:nvSpPr>
        <p:spPr/>
        <p:txBody>
          <a:bodyPr/>
          <a:lstStyle/>
          <a:p>
            <a:fld id="{206DBB91-8E8C-A548-A032-C9901F255205}" type="slidenum">
              <a:rPr lang="en-US" smtClean="0"/>
              <a:t>9</a:t>
            </a:fld>
            <a:endParaRPr lang="en-US"/>
          </a:p>
        </p:txBody>
      </p:sp>
    </p:spTree>
    <p:extLst>
      <p:ext uri="{BB962C8B-B14F-4D97-AF65-F5344CB8AC3E}">
        <p14:creationId xmlns:p14="http://schemas.microsoft.com/office/powerpoint/2010/main" val="611478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learn to identify problems, and areas</a:t>
            </a:r>
            <a:r>
              <a:rPr lang="en-US" baseline="0" dirty="0" smtClean="0"/>
              <a:t> of interest, </a:t>
            </a:r>
            <a:r>
              <a:rPr lang="en-US" dirty="0" smtClean="0"/>
              <a:t> refine their interests,</a:t>
            </a:r>
            <a:r>
              <a:rPr lang="en-US" baseline="0" dirty="0" smtClean="0"/>
              <a:t> seek and find information, critically analyze sources and most importantly communicate this information for communication in the XXI century</a:t>
            </a:r>
          </a:p>
        </p:txBody>
      </p:sp>
      <p:sp>
        <p:nvSpPr>
          <p:cNvPr id="4" name="Slide Number Placeholder 3"/>
          <p:cNvSpPr>
            <a:spLocks noGrp="1"/>
          </p:cNvSpPr>
          <p:nvPr>
            <p:ph type="sldNum" sz="quarter" idx="10"/>
          </p:nvPr>
        </p:nvSpPr>
        <p:spPr/>
        <p:txBody>
          <a:bodyPr/>
          <a:lstStyle/>
          <a:p>
            <a:fld id="{206DBB91-8E8C-A548-A032-C9901F255205}" type="slidenum">
              <a:rPr lang="en-US" smtClean="0"/>
              <a:t>16</a:t>
            </a:fld>
            <a:endParaRPr lang="en-US"/>
          </a:p>
        </p:txBody>
      </p:sp>
    </p:spTree>
    <p:extLst>
      <p:ext uri="{BB962C8B-B14F-4D97-AF65-F5344CB8AC3E}">
        <p14:creationId xmlns:p14="http://schemas.microsoft.com/office/powerpoint/2010/main" val="1995925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I move on, Questions up to this</a:t>
            </a:r>
            <a:r>
              <a:rPr lang="en-US" baseline="0" dirty="0" smtClean="0"/>
              <a:t> point? All right, let’s do our first challenge!</a:t>
            </a:r>
            <a:endParaRPr lang="en-US" dirty="0"/>
          </a:p>
        </p:txBody>
      </p:sp>
      <p:sp>
        <p:nvSpPr>
          <p:cNvPr id="4" name="Slide Number Placeholder 3"/>
          <p:cNvSpPr>
            <a:spLocks noGrp="1"/>
          </p:cNvSpPr>
          <p:nvPr>
            <p:ph type="sldNum" sz="quarter" idx="10"/>
          </p:nvPr>
        </p:nvSpPr>
        <p:spPr/>
        <p:txBody>
          <a:bodyPr/>
          <a:lstStyle/>
          <a:p>
            <a:fld id="{206DBB91-8E8C-A548-A032-C9901F255205}" type="slidenum">
              <a:rPr lang="en-US" smtClean="0"/>
              <a:t>17</a:t>
            </a:fld>
            <a:endParaRPr lang="en-US"/>
          </a:p>
        </p:txBody>
      </p:sp>
    </p:spTree>
    <p:extLst>
      <p:ext uri="{BB962C8B-B14F-4D97-AF65-F5344CB8AC3E}">
        <p14:creationId xmlns:p14="http://schemas.microsoft.com/office/powerpoint/2010/main" val="1995925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explained</a:t>
            </a:r>
            <a:r>
              <a:rPr lang="en-US" baseline="0" dirty="0" smtClean="0"/>
              <a:t> before, we want to be able to identify problems, areas of interest and sources. This project is taken from our seminar experience and it is very helpful to systematically organize the process of information seeking and gathering. (it is very useful for all kinds of tasks in life) </a:t>
            </a:r>
            <a:endParaRPr lang="en-US" dirty="0"/>
          </a:p>
        </p:txBody>
      </p:sp>
      <p:sp>
        <p:nvSpPr>
          <p:cNvPr id="4" name="Slide Number Placeholder 3"/>
          <p:cNvSpPr>
            <a:spLocks noGrp="1"/>
          </p:cNvSpPr>
          <p:nvPr>
            <p:ph type="sldNum" sz="quarter" idx="10"/>
          </p:nvPr>
        </p:nvSpPr>
        <p:spPr/>
        <p:txBody>
          <a:bodyPr/>
          <a:lstStyle/>
          <a:p>
            <a:fld id="{206DBB91-8E8C-A548-A032-C9901F255205}" type="slidenum">
              <a:rPr lang="en-US" smtClean="0"/>
              <a:t>18</a:t>
            </a:fld>
            <a:endParaRPr lang="en-US"/>
          </a:p>
        </p:txBody>
      </p:sp>
    </p:spTree>
    <p:extLst>
      <p:ext uri="{BB962C8B-B14F-4D97-AF65-F5344CB8AC3E}">
        <p14:creationId xmlns:p14="http://schemas.microsoft.com/office/powerpoint/2010/main" val="1995925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1859B8-2FB4-AD40-BB44-4ADB11D21785}" type="datetimeFigureOut">
              <a:rPr lang="en-US" smtClean="0"/>
              <a:t>10/24/14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EA574-4315-D44A-A262-AEE701442C48}" type="slidenum">
              <a:rPr lang="en-US" smtClean="0"/>
              <a:t>‹#›</a:t>
            </a:fld>
            <a:endParaRPr lang="en-US"/>
          </a:p>
        </p:txBody>
      </p:sp>
    </p:spTree>
    <p:extLst>
      <p:ext uri="{BB962C8B-B14F-4D97-AF65-F5344CB8AC3E}">
        <p14:creationId xmlns:p14="http://schemas.microsoft.com/office/powerpoint/2010/main" val="388713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1859B8-2FB4-AD40-BB44-4ADB11D21785}" type="datetimeFigureOut">
              <a:rPr lang="en-US" smtClean="0"/>
              <a:t>10/24/14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EA574-4315-D44A-A262-AEE701442C48}" type="slidenum">
              <a:rPr lang="en-US" smtClean="0"/>
              <a:t>‹#›</a:t>
            </a:fld>
            <a:endParaRPr lang="en-US"/>
          </a:p>
        </p:txBody>
      </p:sp>
    </p:spTree>
    <p:extLst>
      <p:ext uri="{BB962C8B-B14F-4D97-AF65-F5344CB8AC3E}">
        <p14:creationId xmlns:p14="http://schemas.microsoft.com/office/powerpoint/2010/main" val="2475261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1859B8-2FB4-AD40-BB44-4ADB11D21785}" type="datetimeFigureOut">
              <a:rPr lang="en-US" smtClean="0"/>
              <a:t>10/24/14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EA574-4315-D44A-A262-AEE701442C48}" type="slidenum">
              <a:rPr lang="en-US" smtClean="0"/>
              <a:t>‹#›</a:t>
            </a:fld>
            <a:endParaRPr lang="en-US"/>
          </a:p>
        </p:txBody>
      </p:sp>
    </p:spTree>
    <p:extLst>
      <p:ext uri="{BB962C8B-B14F-4D97-AF65-F5344CB8AC3E}">
        <p14:creationId xmlns:p14="http://schemas.microsoft.com/office/powerpoint/2010/main" val="2542231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1859B8-2FB4-AD40-BB44-4ADB11D21785}" type="datetimeFigureOut">
              <a:rPr lang="en-US" smtClean="0"/>
              <a:t>10/24/14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EA574-4315-D44A-A262-AEE701442C48}" type="slidenum">
              <a:rPr lang="en-US" smtClean="0"/>
              <a:t>‹#›</a:t>
            </a:fld>
            <a:endParaRPr lang="en-US"/>
          </a:p>
        </p:txBody>
      </p:sp>
    </p:spTree>
    <p:extLst>
      <p:ext uri="{BB962C8B-B14F-4D97-AF65-F5344CB8AC3E}">
        <p14:creationId xmlns:p14="http://schemas.microsoft.com/office/powerpoint/2010/main" val="2239904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1859B8-2FB4-AD40-BB44-4ADB11D21785}" type="datetimeFigureOut">
              <a:rPr lang="en-US" smtClean="0"/>
              <a:t>10/24/14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EA574-4315-D44A-A262-AEE701442C48}" type="slidenum">
              <a:rPr lang="en-US" smtClean="0"/>
              <a:t>‹#›</a:t>
            </a:fld>
            <a:endParaRPr lang="en-US"/>
          </a:p>
        </p:txBody>
      </p:sp>
    </p:spTree>
    <p:extLst>
      <p:ext uri="{BB962C8B-B14F-4D97-AF65-F5344CB8AC3E}">
        <p14:creationId xmlns:p14="http://schemas.microsoft.com/office/powerpoint/2010/main" val="4287992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1859B8-2FB4-AD40-BB44-4ADB11D21785}" type="datetimeFigureOut">
              <a:rPr lang="en-US" smtClean="0"/>
              <a:t>10/24/14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EA574-4315-D44A-A262-AEE701442C48}" type="slidenum">
              <a:rPr lang="en-US" smtClean="0"/>
              <a:t>‹#›</a:t>
            </a:fld>
            <a:endParaRPr lang="en-US"/>
          </a:p>
        </p:txBody>
      </p:sp>
    </p:spTree>
    <p:extLst>
      <p:ext uri="{BB962C8B-B14F-4D97-AF65-F5344CB8AC3E}">
        <p14:creationId xmlns:p14="http://schemas.microsoft.com/office/powerpoint/2010/main" val="1434609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1859B8-2FB4-AD40-BB44-4ADB11D21785}" type="datetimeFigureOut">
              <a:rPr lang="en-US" smtClean="0"/>
              <a:t>10/24/14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2EA574-4315-D44A-A262-AEE701442C48}" type="slidenum">
              <a:rPr lang="en-US" smtClean="0"/>
              <a:t>‹#›</a:t>
            </a:fld>
            <a:endParaRPr lang="en-US"/>
          </a:p>
        </p:txBody>
      </p:sp>
    </p:spTree>
    <p:extLst>
      <p:ext uri="{BB962C8B-B14F-4D97-AF65-F5344CB8AC3E}">
        <p14:creationId xmlns:p14="http://schemas.microsoft.com/office/powerpoint/2010/main" val="2131761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1859B8-2FB4-AD40-BB44-4ADB11D21785}" type="datetimeFigureOut">
              <a:rPr lang="en-US" smtClean="0"/>
              <a:t>10/24/14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2EA574-4315-D44A-A262-AEE701442C48}" type="slidenum">
              <a:rPr lang="en-US" smtClean="0"/>
              <a:t>‹#›</a:t>
            </a:fld>
            <a:endParaRPr lang="en-US"/>
          </a:p>
        </p:txBody>
      </p:sp>
    </p:spTree>
    <p:extLst>
      <p:ext uri="{BB962C8B-B14F-4D97-AF65-F5344CB8AC3E}">
        <p14:creationId xmlns:p14="http://schemas.microsoft.com/office/powerpoint/2010/main" val="347238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1859B8-2FB4-AD40-BB44-4ADB11D21785}" type="datetimeFigureOut">
              <a:rPr lang="en-US" smtClean="0"/>
              <a:t>10/24/14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2EA574-4315-D44A-A262-AEE701442C48}" type="slidenum">
              <a:rPr lang="en-US" smtClean="0"/>
              <a:t>‹#›</a:t>
            </a:fld>
            <a:endParaRPr lang="en-US"/>
          </a:p>
        </p:txBody>
      </p:sp>
    </p:spTree>
    <p:extLst>
      <p:ext uri="{BB962C8B-B14F-4D97-AF65-F5344CB8AC3E}">
        <p14:creationId xmlns:p14="http://schemas.microsoft.com/office/powerpoint/2010/main" val="404665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1859B8-2FB4-AD40-BB44-4ADB11D21785}" type="datetimeFigureOut">
              <a:rPr lang="en-US" smtClean="0"/>
              <a:t>10/24/14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EA574-4315-D44A-A262-AEE701442C48}" type="slidenum">
              <a:rPr lang="en-US" smtClean="0"/>
              <a:t>‹#›</a:t>
            </a:fld>
            <a:endParaRPr lang="en-US"/>
          </a:p>
        </p:txBody>
      </p:sp>
    </p:spTree>
    <p:extLst>
      <p:ext uri="{BB962C8B-B14F-4D97-AF65-F5344CB8AC3E}">
        <p14:creationId xmlns:p14="http://schemas.microsoft.com/office/powerpoint/2010/main" val="4282692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1859B8-2FB4-AD40-BB44-4ADB11D21785}" type="datetimeFigureOut">
              <a:rPr lang="en-US" smtClean="0"/>
              <a:t>10/24/14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EA574-4315-D44A-A262-AEE701442C48}" type="slidenum">
              <a:rPr lang="en-US" smtClean="0"/>
              <a:t>‹#›</a:t>
            </a:fld>
            <a:endParaRPr lang="en-US"/>
          </a:p>
        </p:txBody>
      </p:sp>
    </p:spTree>
    <p:extLst>
      <p:ext uri="{BB962C8B-B14F-4D97-AF65-F5344CB8AC3E}">
        <p14:creationId xmlns:p14="http://schemas.microsoft.com/office/powerpoint/2010/main" val="24894584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1859B8-2FB4-AD40-BB44-4ADB11D21785}" type="datetimeFigureOut">
              <a:rPr lang="en-US" smtClean="0"/>
              <a:t>10/24/14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EA574-4315-D44A-A262-AEE701442C48}" type="slidenum">
              <a:rPr lang="en-US" smtClean="0"/>
              <a:t>‹#›</a:t>
            </a:fld>
            <a:endParaRPr lang="en-US"/>
          </a:p>
        </p:txBody>
      </p:sp>
    </p:spTree>
    <p:extLst>
      <p:ext uri="{BB962C8B-B14F-4D97-AF65-F5344CB8AC3E}">
        <p14:creationId xmlns:p14="http://schemas.microsoft.com/office/powerpoint/2010/main" val="8776635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 Id="rId3" Type="http://schemas.openxmlformats.org/officeDocument/2006/relationships/image" Target="../media/image1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hyperlink" Target="https://www.openpassport.org/Badge/ppi-infolit/Criteria" TargetMode="External"/><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lytech-logo-fi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355" y="2136278"/>
            <a:ext cx="1798646" cy="2687177"/>
          </a:xfrm>
          <a:prstGeom prst="rect">
            <a:avLst/>
          </a:prstGeom>
        </p:spPr>
      </p:pic>
      <p:sp>
        <p:nvSpPr>
          <p:cNvPr id="3" name="Subtitle 2"/>
          <p:cNvSpPr>
            <a:spLocks noGrp="1"/>
          </p:cNvSpPr>
          <p:nvPr>
            <p:ph type="subTitle" idx="1"/>
          </p:nvPr>
        </p:nvSpPr>
        <p:spPr>
          <a:xfrm>
            <a:off x="4358106" y="3229060"/>
            <a:ext cx="4398210" cy="1346939"/>
          </a:xfrm>
        </p:spPr>
        <p:txBody>
          <a:bodyPr>
            <a:normAutofit/>
          </a:bodyPr>
          <a:lstStyle/>
          <a:p>
            <a:pPr algn="l"/>
            <a:r>
              <a:rPr lang="en-US" sz="1600" dirty="0" smtClean="0"/>
              <a:t>Esteban Garcia, </a:t>
            </a:r>
            <a:r>
              <a:rPr lang="en-US" sz="1600" dirty="0" smtClean="0"/>
              <a:t>Ph.D.</a:t>
            </a:r>
            <a:endParaRPr lang="en-US" sz="1600" dirty="0" smtClean="0"/>
          </a:p>
          <a:p>
            <a:pPr algn="l"/>
            <a:r>
              <a:rPr lang="en-US" sz="1600" dirty="0" smtClean="0"/>
              <a:t>Department of Computer Graphics Technology </a:t>
            </a:r>
          </a:p>
          <a:p>
            <a:pPr algn="l"/>
            <a:r>
              <a:rPr lang="en-US" sz="1600" dirty="0" smtClean="0"/>
              <a:t>Faculty Fellow – Purdue Polytechnic Institute</a:t>
            </a:r>
          </a:p>
          <a:p>
            <a:pPr algn="l"/>
            <a:r>
              <a:rPr lang="en-US" sz="1600" dirty="0" smtClean="0"/>
              <a:t>garcia0@purdue.edu</a:t>
            </a:r>
          </a:p>
          <a:p>
            <a:pPr algn="l"/>
            <a:endParaRPr lang="en-US" sz="1600" dirty="0" smtClean="0"/>
          </a:p>
        </p:txBody>
      </p:sp>
    </p:spTree>
    <p:extLst>
      <p:ext uri="{BB962C8B-B14F-4D97-AF65-F5344CB8AC3E}">
        <p14:creationId xmlns:p14="http://schemas.microsoft.com/office/powerpoint/2010/main" val="32653729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81991" y="2042278"/>
            <a:ext cx="8420713" cy="4067147"/>
          </a:xfrm>
          <a:prstGeom prst="rect">
            <a:avLst/>
          </a:prstGeom>
        </p:spPr>
      </p:pic>
    </p:spTree>
    <p:extLst>
      <p:ext uri="{BB962C8B-B14F-4D97-AF65-F5344CB8AC3E}">
        <p14:creationId xmlns:p14="http://schemas.microsoft.com/office/powerpoint/2010/main" val="20846259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0297" y="1148186"/>
            <a:ext cx="20459091" cy="5474644"/>
          </a:xfrm>
          <a:prstGeom prst="rect">
            <a:avLst/>
          </a:prstGeom>
        </p:spPr>
      </p:pic>
    </p:spTree>
    <p:extLst>
      <p:ext uri="{BB962C8B-B14F-4D97-AF65-F5344CB8AC3E}">
        <p14:creationId xmlns:p14="http://schemas.microsoft.com/office/powerpoint/2010/main" val="42014656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9866" y="188136"/>
            <a:ext cx="9144000" cy="3945802"/>
          </a:xfrm>
          <a:prstGeom prst="rect">
            <a:avLst/>
          </a:prstGeom>
        </p:spPr>
      </p:pic>
      <p:pic>
        <p:nvPicPr>
          <p:cNvPr id="5" name="Picture 4"/>
          <p:cNvPicPr>
            <a:picLocks noChangeAspect="1"/>
          </p:cNvPicPr>
          <p:nvPr/>
        </p:nvPicPr>
        <p:blipFill>
          <a:blip r:embed="rId3"/>
          <a:stretch>
            <a:fillRect/>
          </a:stretch>
        </p:blipFill>
        <p:spPr>
          <a:xfrm>
            <a:off x="3104843" y="3627159"/>
            <a:ext cx="5174740" cy="2735659"/>
          </a:xfrm>
          <a:prstGeom prst="rect">
            <a:avLst/>
          </a:prstGeom>
        </p:spPr>
      </p:pic>
    </p:spTree>
    <p:extLst>
      <p:ext uri="{BB962C8B-B14F-4D97-AF65-F5344CB8AC3E}">
        <p14:creationId xmlns:p14="http://schemas.microsoft.com/office/powerpoint/2010/main" val="359529585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8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7132115" y="5851697"/>
            <a:ext cx="1588496" cy="584776"/>
          </a:xfrm>
          <a:prstGeom prst="rect">
            <a:avLst/>
          </a:prstGeom>
          <a:noFill/>
        </p:spPr>
        <p:txBody>
          <a:bodyPr wrap="none" rtlCol="0">
            <a:spAutoFit/>
          </a:bodyPr>
          <a:lstStyle/>
          <a:p>
            <a:r>
              <a:rPr lang="en-US" sz="3200" b="1" dirty="0" smtClean="0">
                <a:solidFill>
                  <a:schemeClr val="bg1"/>
                </a:solidFill>
              </a:rPr>
              <a:t>Seminar</a:t>
            </a:r>
            <a:endParaRPr lang="en-US" sz="3200" b="1" dirty="0">
              <a:solidFill>
                <a:schemeClr val="bg1"/>
              </a:solidFill>
            </a:endParaRPr>
          </a:p>
        </p:txBody>
      </p:sp>
    </p:spTree>
    <p:extLst>
      <p:ext uri="{BB962C8B-B14F-4D97-AF65-F5344CB8AC3E}">
        <p14:creationId xmlns:p14="http://schemas.microsoft.com/office/powerpoint/2010/main" val="122499204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1991" y="1884711"/>
            <a:ext cx="7150549" cy="3551008"/>
          </a:xfrm>
          <a:prstGeom prst="rect">
            <a:avLst/>
          </a:prstGeom>
        </p:spPr>
      </p:pic>
    </p:spTree>
    <p:extLst>
      <p:ext uri="{BB962C8B-B14F-4D97-AF65-F5344CB8AC3E}">
        <p14:creationId xmlns:p14="http://schemas.microsoft.com/office/powerpoint/2010/main" val="9757428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10-24 at 6.20.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474" y="305714"/>
            <a:ext cx="8397191" cy="6337147"/>
          </a:xfrm>
          <a:prstGeom prst="rect">
            <a:avLst/>
          </a:prstGeom>
        </p:spPr>
      </p:pic>
    </p:spTree>
    <p:extLst>
      <p:ext uri="{BB962C8B-B14F-4D97-AF65-F5344CB8AC3E}">
        <p14:creationId xmlns:p14="http://schemas.microsoft.com/office/powerpoint/2010/main" val="23698645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7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3833"/>
            <a:ext cx="9144000" cy="6858000"/>
          </a:xfrm>
          <a:prstGeom prst="rect">
            <a:avLst/>
          </a:prstGeom>
        </p:spPr>
      </p:pic>
      <p:sp>
        <p:nvSpPr>
          <p:cNvPr id="4" name="TextBox 3"/>
          <p:cNvSpPr txBox="1"/>
          <p:nvPr/>
        </p:nvSpPr>
        <p:spPr>
          <a:xfrm>
            <a:off x="523964" y="362547"/>
            <a:ext cx="8226050" cy="1077218"/>
          </a:xfrm>
          <a:prstGeom prst="rect">
            <a:avLst/>
          </a:prstGeom>
          <a:noFill/>
        </p:spPr>
        <p:txBody>
          <a:bodyPr wrap="square" rtlCol="0">
            <a:spAutoFit/>
          </a:bodyPr>
          <a:lstStyle/>
          <a:p>
            <a:r>
              <a:rPr lang="en-US" sz="3200" b="1" dirty="0" smtClean="0"/>
              <a:t>Culture,	Communication, and</a:t>
            </a:r>
            <a:r>
              <a:rPr lang="en-US" sz="3200" b="1" dirty="0"/>
              <a:t> </a:t>
            </a:r>
            <a:r>
              <a:rPr lang="en-US" sz="3200" b="1" dirty="0" smtClean="0"/>
              <a:t>Digital Narratives</a:t>
            </a:r>
          </a:p>
          <a:p>
            <a:r>
              <a:rPr lang="en-US" sz="3200" b="1" dirty="0" smtClean="0"/>
              <a:t>“Seminar”</a:t>
            </a:r>
            <a:endParaRPr lang="en-US" sz="3200" b="1" dirty="0"/>
          </a:p>
        </p:txBody>
      </p:sp>
      <p:sp>
        <p:nvSpPr>
          <p:cNvPr id="5" name="TextBox 4"/>
          <p:cNvSpPr txBox="1"/>
          <p:nvPr/>
        </p:nvSpPr>
        <p:spPr>
          <a:xfrm>
            <a:off x="523964" y="4814543"/>
            <a:ext cx="3192440" cy="1477328"/>
          </a:xfrm>
          <a:prstGeom prst="rect">
            <a:avLst/>
          </a:prstGeom>
          <a:noFill/>
        </p:spPr>
        <p:txBody>
          <a:bodyPr wrap="square" rtlCol="0">
            <a:spAutoFit/>
          </a:bodyPr>
          <a:lstStyle/>
          <a:p>
            <a:r>
              <a:rPr lang="en-US" dirty="0" smtClean="0">
                <a:solidFill>
                  <a:srgbClr val="FFFFFF"/>
                </a:solidFill>
              </a:rPr>
              <a:t>Storytelling as a way of thinking:</a:t>
            </a:r>
          </a:p>
          <a:p>
            <a:r>
              <a:rPr lang="en-US" dirty="0" smtClean="0">
                <a:solidFill>
                  <a:srgbClr val="FFFFFF"/>
                </a:solidFill>
              </a:rPr>
              <a:t>How can artistic storytelling help you learn, create and communicate?</a:t>
            </a:r>
          </a:p>
          <a:p>
            <a:r>
              <a:rPr lang="en-US" dirty="0" smtClean="0">
                <a:solidFill>
                  <a:srgbClr val="FFFFFF"/>
                </a:solidFill>
              </a:rPr>
              <a:t>WHAT IS YOUR STORY? </a:t>
            </a:r>
            <a:endParaRPr lang="en-US" dirty="0">
              <a:solidFill>
                <a:srgbClr val="FFFFFF"/>
              </a:solidFill>
            </a:endParaRPr>
          </a:p>
        </p:txBody>
      </p:sp>
    </p:spTree>
    <p:extLst>
      <p:ext uri="{BB962C8B-B14F-4D97-AF65-F5344CB8AC3E}">
        <p14:creationId xmlns:p14="http://schemas.microsoft.com/office/powerpoint/2010/main" val="8960017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7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51310" y="857251"/>
            <a:ext cx="6857999" cy="5143499"/>
          </a:xfrm>
          <a:prstGeom prst="rect">
            <a:avLst/>
          </a:prstGeom>
        </p:spPr>
      </p:pic>
    </p:spTree>
    <p:extLst>
      <p:ext uri="{BB962C8B-B14F-4D97-AF65-F5344CB8AC3E}">
        <p14:creationId xmlns:p14="http://schemas.microsoft.com/office/powerpoint/2010/main" val="24497176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10-24 at 6.46.43 AM.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368" y="240633"/>
            <a:ext cx="8569158" cy="5336482"/>
          </a:xfrm>
          <a:prstGeom prst="rect">
            <a:avLst/>
          </a:prstGeom>
        </p:spPr>
      </p:pic>
    </p:spTree>
    <p:extLst>
      <p:ext uri="{BB962C8B-B14F-4D97-AF65-F5344CB8AC3E}">
        <p14:creationId xmlns:p14="http://schemas.microsoft.com/office/powerpoint/2010/main" val="202742461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4 at 7.10.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11752" cy="6858000"/>
          </a:xfrm>
          <a:prstGeom prst="rect">
            <a:avLst/>
          </a:prstGeom>
        </p:spPr>
      </p:pic>
    </p:spTree>
    <p:extLst>
      <p:ext uri="{BB962C8B-B14F-4D97-AF65-F5344CB8AC3E}">
        <p14:creationId xmlns:p14="http://schemas.microsoft.com/office/powerpoint/2010/main" val="32644727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lytech-logo-fi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2388" y="1978680"/>
            <a:ext cx="1798646" cy="2687177"/>
          </a:xfrm>
          <a:prstGeom prst="rect">
            <a:avLst/>
          </a:prstGeom>
        </p:spPr>
      </p:pic>
      <p:sp>
        <p:nvSpPr>
          <p:cNvPr id="2" name="TextBox 1"/>
          <p:cNvSpPr txBox="1"/>
          <p:nvPr/>
        </p:nvSpPr>
        <p:spPr>
          <a:xfrm>
            <a:off x="994395" y="1609348"/>
            <a:ext cx="1529084" cy="369332"/>
          </a:xfrm>
          <a:prstGeom prst="rect">
            <a:avLst/>
          </a:prstGeom>
          <a:noFill/>
        </p:spPr>
        <p:txBody>
          <a:bodyPr wrap="none" rtlCol="0">
            <a:spAutoFit/>
          </a:bodyPr>
          <a:lstStyle/>
          <a:p>
            <a:r>
              <a:rPr lang="en-US" b="1" dirty="0" smtClean="0"/>
              <a:t>whole person</a:t>
            </a:r>
            <a:endParaRPr lang="en-US" b="1" dirty="0"/>
          </a:p>
        </p:txBody>
      </p:sp>
      <p:sp>
        <p:nvSpPr>
          <p:cNvPr id="4" name="TextBox 3"/>
          <p:cNvSpPr txBox="1"/>
          <p:nvPr/>
        </p:nvSpPr>
        <p:spPr>
          <a:xfrm>
            <a:off x="3324778" y="5702006"/>
            <a:ext cx="1184940" cy="369332"/>
          </a:xfrm>
          <a:prstGeom prst="rect">
            <a:avLst/>
          </a:prstGeom>
          <a:noFill/>
        </p:spPr>
        <p:txBody>
          <a:bodyPr wrap="none" rtlCol="0">
            <a:spAutoFit/>
          </a:bodyPr>
          <a:lstStyle/>
          <a:p>
            <a:r>
              <a:rPr lang="en-US" b="1" dirty="0" smtClean="0"/>
              <a:t>risk taking </a:t>
            </a:r>
            <a:endParaRPr lang="en-US" b="1" dirty="0"/>
          </a:p>
        </p:txBody>
      </p:sp>
      <p:sp>
        <p:nvSpPr>
          <p:cNvPr id="6" name="TextBox 5"/>
          <p:cNvSpPr txBox="1"/>
          <p:nvPr/>
        </p:nvSpPr>
        <p:spPr>
          <a:xfrm>
            <a:off x="1363349" y="3777544"/>
            <a:ext cx="1172116" cy="369332"/>
          </a:xfrm>
          <a:prstGeom prst="rect">
            <a:avLst/>
          </a:prstGeom>
          <a:noFill/>
        </p:spPr>
        <p:txBody>
          <a:bodyPr wrap="none" rtlCol="0">
            <a:spAutoFit/>
          </a:bodyPr>
          <a:lstStyle/>
          <a:p>
            <a:r>
              <a:rPr lang="en-US" b="1" dirty="0" smtClean="0"/>
              <a:t>autonomy </a:t>
            </a:r>
            <a:endParaRPr lang="en-US" b="1" dirty="0"/>
          </a:p>
        </p:txBody>
      </p:sp>
      <p:sp>
        <p:nvSpPr>
          <p:cNvPr id="7" name="TextBox 6"/>
          <p:cNvSpPr txBox="1"/>
          <p:nvPr/>
        </p:nvSpPr>
        <p:spPr>
          <a:xfrm>
            <a:off x="1324020" y="5068530"/>
            <a:ext cx="792179" cy="369332"/>
          </a:xfrm>
          <a:prstGeom prst="rect">
            <a:avLst/>
          </a:prstGeom>
          <a:noFill/>
        </p:spPr>
        <p:txBody>
          <a:bodyPr wrap="none" rtlCol="0">
            <a:spAutoFit/>
          </a:bodyPr>
          <a:lstStyle/>
          <a:p>
            <a:r>
              <a:rPr lang="en-US" b="1" dirty="0" smtClean="0"/>
              <a:t>access </a:t>
            </a:r>
            <a:endParaRPr lang="en-US" b="1" dirty="0"/>
          </a:p>
        </p:txBody>
      </p:sp>
      <p:sp>
        <p:nvSpPr>
          <p:cNvPr id="8" name="TextBox 7"/>
          <p:cNvSpPr txBox="1"/>
          <p:nvPr/>
        </p:nvSpPr>
        <p:spPr>
          <a:xfrm>
            <a:off x="7000144" y="2551732"/>
            <a:ext cx="1096950" cy="369332"/>
          </a:xfrm>
          <a:prstGeom prst="rect">
            <a:avLst/>
          </a:prstGeom>
          <a:noFill/>
        </p:spPr>
        <p:txBody>
          <a:bodyPr wrap="none" rtlCol="0">
            <a:spAutoFit/>
          </a:bodyPr>
          <a:lstStyle/>
          <a:p>
            <a:r>
              <a:rPr lang="en-US" b="1" dirty="0" smtClean="0"/>
              <a:t>openness</a:t>
            </a:r>
            <a:endParaRPr lang="en-US" b="1" dirty="0"/>
          </a:p>
        </p:txBody>
      </p:sp>
      <p:sp>
        <p:nvSpPr>
          <p:cNvPr id="9" name="TextBox 8"/>
          <p:cNvSpPr txBox="1"/>
          <p:nvPr/>
        </p:nvSpPr>
        <p:spPr>
          <a:xfrm>
            <a:off x="6516713" y="1580853"/>
            <a:ext cx="1348634" cy="369332"/>
          </a:xfrm>
          <a:prstGeom prst="rect">
            <a:avLst/>
          </a:prstGeom>
          <a:noFill/>
        </p:spPr>
        <p:txBody>
          <a:bodyPr wrap="none" rtlCol="0">
            <a:spAutoFit/>
          </a:bodyPr>
          <a:lstStyle/>
          <a:p>
            <a:r>
              <a:rPr lang="en-US" b="1" dirty="0" smtClean="0"/>
              <a:t>cooperation </a:t>
            </a:r>
            <a:endParaRPr lang="en-US" b="1" dirty="0"/>
          </a:p>
        </p:txBody>
      </p:sp>
      <p:sp>
        <p:nvSpPr>
          <p:cNvPr id="10" name="TextBox 9"/>
          <p:cNvSpPr txBox="1"/>
          <p:nvPr/>
        </p:nvSpPr>
        <p:spPr>
          <a:xfrm>
            <a:off x="6516713" y="3784452"/>
            <a:ext cx="1459767" cy="369332"/>
          </a:xfrm>
          <a:prstGeom prst="rect">
            <a:avLst/>
          </a:prstGeom>
          <a:noFill/>
        </p:spPr>
        <p:txBody>
          <a:bodyPr wrap="none" rtlCol="0">
            <a:spAutoFit/>
          </a:bodyPr>
          <a:lstStyle/>
          <a:p>
            <a:r>
              <a:rPr lang="en-US" b="1" dirty="0" smtClean="0"/>
              <a:t>collaboration</a:t>
            </a:r>
            <a:endParaRPr lang="en-US" b="1" dirty="0"/>
          </a:p>
        </p:txBody>
      </p:sp>
      <p:sp>
        <p:nvSpPr>
          <p:cNvPr id="11" name="TextBox 10"/>
          <p:cNvSpPr txBox="1"/>
          <p:nvPr/>
        </p:nvSpPr>
        <p:spPr>
          <a:xfrm>
            <a:off x="6642857" y="5440965"/>
            <a:ext cx="1043876" cy="369332"/>
          </a:xfrm>
          <a:prstGeom prst="rect">
            <a:avLst/>
          </a:prstGeom>
          <a:noFill/>
        </p:spPr>
        <p:txBody>
          <a:bodyPr wrap="none" rtlCol="0">
            <a:spAutoFit/>
          </a:bodyPr>
          <a:lstStyle/>
          <a:p>
            <a:r>
              <a:rPr lang="en-US" b="1" dirty="0" smtClean="0"/>
              <a:t>empathy</a:t>
            </a:r>
            <a:endParaRPr lang="en-US" b="1" dirty="0"/>
          </a:p>
        </p:txBody>
      </p:sp>
      <p:sp>
        <p:nvSpPr>
          <p:cNvPr id="12" name="TextBox 11"/>
          <p:cNvSpPr txBox="1"/>
          <p:nvPr/>
        </p:nvSpPr>
        <p:spPr>
          <a:xfrm>
            <a:off x="701883" y="2736398"/>
            <a:ext cx="1018227" cy="369332"/>
          </a:xfrm>
          <a:prstGeom prst="rect">
            <a:avLst/>
          </a:prstGeom>
          <a:noFill/>
        </p:spPr>
        <p:txBody>
          <a:bodyPr wrap="none" rtlCol="0">
            <a:spAutoFit/>
          </a:bodyPr>
          <a:lstStyle/>
          <a:p>
            <a:r>
              <a:rPr lang="en-US" b="1" dirty="0" smtClean="0"/>
              <a:t>diversity </a:t>
            </a:r>
            <a:endParaRPr lang="en-US" b="1" dirty="0"/>
          </a:p>
        </p:txBody>
      </p:sp>
    </p:spTree>
    <p:extLst>
      <p:ext uri="{BB962C8B-B14F-4D97-AF65-F5344CB8AC3E}">
        <p14:creationId xmlns:p14="http://schemas.microsoft.com/office/powerpoint/2010/main" val="270544928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79339" y="1159036"/>
            <a:ext cx="7974848" cy="4257316"/>
          </a:xfrm>
          <a:prstGeom prst="rect">
            <a:avLst/>
          </a:prstGeom>
        </p:spPr>
      </p:pic>
    </p:spTree>
    <p:extLst>
      <p:ext uri="{BB962C8B-B14F-4D97-AF65-F5344CB8AC3E}">
        <p14:creationId xmlns:p14="http://schemas.microsoft.com/office/powerpoint/2010/main" val="237876465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9030" y="1226548"/>
            <a:ext cx="8004384" cy="4625738"/>
          </a:xfrm>
          <a:prstGeom prst="rect">
            <a:avLst/>
          </a:prstGeom>
        </p:spPr>
      </p:pic>
    </p:spTree>
    <p:extLst>
      <p:ext uri="{BB962C8B-B14F-4D97-AF65-F5344CB8AC3E}">
        <p14:creationId xmlns:p14="http://schemas.microsoft.com/office/powerpoint/2010/main" val="313008888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17176" y="1515144"/>
            <a:ext cx="7285664" cy="4131828"/>
          </a:xfrm>
          <a:prstGeom prst="rect">
            <a:avLst/>
          </a:prstGeom>
        </p:spPr>
      </p:pic>
    </p:spTree>
    <p:extLst>
      <p:ext uri="{BB962C8B-B14F-4D97-AF65-F5344CB8AC3E}">
        <p14:creationId xmlns:p14="http://schemas.microsoft.com/office/powerpoint/2010/main" val="27352991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3661" y="454910"/>
            <a:ext cx="7056464" cy="5699210"/>
          </a:xfrm>
          <a:prstGeom prst="rect">
            <a:avLst/>
          </a:prstGeom>
        </p:spPr>
      </p:pic>
    </p:spTree>
    <p:extLst>
      <p:ext uri="{BB962C8B-B14F-4D97-AF65-F5344CB8AC3E}">
        <p14:creationId xmlns:p14="http://schemas.microsoft.com/office/powerpoint/2010/main" val="8718999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7642" y="2633269"/>
            <a:ext cx="8321775" cy="994194"/>
          </a:xfrm>
          <a:prstGeom prst="rect">
            <a:avLst/>
          </a:prstGeom>
        </p:spPr>
      </p:pic>
    </p:spTree>
    <p:extLst>
      <p:ext uri="{BB962C8B-B14F-4D97-AF65-F5344CB8AC3E}">
        <p14:creationId xmlns:p14="http://schemas.microsoft.com/office/powerpoint/2010/main" val="33475656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0074" y="2472989"/>
            <a:ext cx="7791000" cy="1866755"/>
          </a:xfrm>
          <a:prstGeom prst="rect">
            <a:avLst/>
          </a:prstGeom>
        </p:spPr>
      </p:pic>
    </p:spTree>
    <p:extLst>
      <p:ext uri="{BB962C8B-B14F-4D97-AF65-F5344CB8AC3E}">
        <p14:creationId xmlns:p14="http://schemas.microsoft.com/office/powerpoint/2010/main" val="32783563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572128_1463971817195246_291316818539408928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5812"/>
            <a:ext cx="9144000" cy="6072188"/>
          </a:xfrm>
          <a:prstGeom prst="rect">
            <a:avLst/>
          </a:prstGeom>
        </p:spPr>
      </p:pic>
      <p:sp>
        <p:nvSpPr>
          <p:cNvPr id="5" name="TextBox 4"/>
          <p:cNvSpPr txBox="1"/>
          <p:nvPr/>
        </p:nvSpPr>
        <p:spPr>
          <a:xfrm>
            <a:off x="523964" y="187744"/>
            <a:ext cx="2018301" cy="584776"/>
          </a:xfrm>
          <a:prstGeom prst="rect">
            <a:avLst/>
          </a:prstGeom>
          <a:noFill/>
        </p:spPr>
        <p:txBody>
          <a:bodyPr wrap="none" rtlCol="0">
            <a:spAutoFit/>
          </a:bodyPr>
          <a:lstStyle/>
          <a:p>
            <a:r>
              <a:rPr lang="en-US" sz="3200" b="1" dirty="0" smtClean="0"/>
              <a:t>Design Lab</a:t>
            </a:r>
            <a:endParaRPr lang="en-US" sz="3200" b="1" dirty="0"/>
          </a:p>
        </p:txBody>
      </p:sp>
    </p:spTree>
    <p:extLst>
      <p:ext uri="{BB962C8B-B14F-4D97-AF65-F5344CB8AC3E}">
        <p14:creationId xmlns:p14="http://schemas.microsoft.com/office/powerpoint/2010/main" val="15591489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104</TotalTime>
  <Words>271</Words>
  <Application>Microsoft Macintosh PowerPoint</Application>
  <PresentationFormat>On-screen Show (4:3)</PresentationFormat>
  <Paragraphs>35</Paragraphs>
  <Slides>19</Slides>
  <Notes>7</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Purdue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Esteban Garcia</dc:creator>
  <cp:lastModifiedBy>Esteban Garcia</cp:lastModifiedBy>
  <cp:revision>15</cp:revision>
  <dcterms:created xsi:type="dcterms:W3CDTF">2014-10-24T09:46:46Z</dcterms:created>
  <dcterms:modified xsi:type="dcterms:W3CDTF">2014-10-24T11:54:52Z</dcterms:modified>
</cp:coreProperties>
</file>